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56D7D-706B-30C9-1BE0-D96486995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187B4-DD77-098E-5277-93C8460C4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87647-1198-24D7-3B86-5ED0206E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BD4B-5885-4BD9-884B-5B7F8C7D7D9F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79739-4A2C-2287-C0F9-65983BB1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59C46-40F6-DD05-A317-8C5CE4BB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4CFB-AD82-409D-95F2-89C5DB9760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949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F4242-7DA9-D53C-42AB-4E2331541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998E0-71B7-3F59-DCDC-C7720B74D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40913-DFA4-C793-C2FE-01ABB321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BD4B-5885-4BD9-884B-5B7F8C7D7D9F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B0F4B-9348-2169-CBB6-3E3562BD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12A48-5CDA-28D2-8AE2-EBDEB08C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4CFB-AD82-409D-95F2-89C5DB9760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208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68CB4-D7A9-C402-4C49-6319A34BF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F1A67-4C7E-2E5B-1C86-F81579DEF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53FE8-62F1-72E9-0347-8AB5BC92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BD4B-5885-4BD9-884B-5B7F8C7D7D9F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84B9D-AFC1-8257-ED03-9F9DFF72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276D7-0983-1752-9713-1E2320B7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4CFB-AD82-409D-95F2-89C5DB9760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137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7352-F664-6C16-B30C-A48E0EA9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BE193-D9D3-BC74-B51E-86D09BD5E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8AFB6-E8D2-63AA-98FE-7B1071D2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BD4B-5885-4BD9-884B-5B7F8C7D7D9F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669AB-6E32-157C-97A0-B719E5DFE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9E2E4-F699-458C-7E88-88B38FC9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4CFB-AD82-409D-95F2-89C5DB9760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18770-324B-A3A0-6A98-334B4CE4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9B7C6-5763-2B5B-E2FE-0432D97FD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AB3C1-E60C-B52D-0990-D750AD40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BD4B-5885-4BD9-884B-5B7F8C7D7D9F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350D2-0730-D74F-6B47-766010D6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9A4B7-0CDE-AB82-225D-B2E5402F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4CFB-AD82-409D-95F2-89C5DB9760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775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44E7-56B9-B953-BFAA-E38E9390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9CF7E-19DE-1627-A304-54E9F1AE2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1D0C7-3382-B6E8-BBD6-E62BD4EF1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E2031-F6F1-463F-00E1-C4958CCD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BD4B-5885-4BD9-884B-5B7F8C7D7D9F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30A71-5D15-9939-EEF4-18CA4D6D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0782-9E29-3983-1CB2-B7259EFC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4CFB-AD82-409D-95F2-89C5DB9760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24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5B1C-CCBB-5F4B-FB6C-2B18822D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9102B-8BA8-7440-8947-D6CFFC7C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A4B9D-4C73-5CAB-8BC7-7C7EE0B02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793FB-3E05-65AB-7BE1-03C8C60E3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74645-F394-DD1B-E3FB-A07531082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1420CB-277C-B3BE-D9D7-BDB34617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BD4B-5885-4BD9-884B-5B7F8C7D7D9F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51DE03-F03E-9C64-6D96-C10AD464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F8A65-000C-3FAF-9C54-BC8926B3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4CFB-AD82-409D-95F2-89C5DB9760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9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17BE1-15DF-AA52-C275-334C9561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0F1C2-37FB-7D7C-466A-938E05CF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BD4B-5885-4BD9-884B-5B7F8C7D7D9F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A09D8-C692-D82B-AE0D-89E3E104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E00F6-0203-75AD-B7C1-B6C308BA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4CFB-AD82-409D-95F2-89C5DB9760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29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7418F-2233-69B1-01A7-3FE0643CC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BD4B-5885-4BD9-884B-5B7F8C7D7D9F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DA9B4-0745-773E-8F24-4C0FFFF0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CD1E3-FF29-F2CF-CC53-ED890F8A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4CFB-AD82-409D-95F2-89C5DB9760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874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8E97-549E-7B27-3B70-2E5F370B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25FE-573A-0A5B-2931-CF9FE5320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D5136-01DF-EFFA-C885-71F7BBFF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2A2D2-D8C9-8EF6-6745-5B49399F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BD4B-5885-4BD9-884B-5B7F8C7D7D9F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962A6-CC71-6931-E2A2-DB4B15A7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B2D06-FF0F-5F4B-14D6-18BB4671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4CFB-AD82-409D-95F2-89C5DB9760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204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828ED-1ED1-21BE-D8DC-72C629C23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00D294-5DDE-8A31-7BB9-9E2825D51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DEA7E-E466-4E42-7194-73100097F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58A24-A646-802E-8E31-7C7B9370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BD4B-5885-4BD9-884B-5B7F8C7D7D9F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FCA5F-8093-624D-BD9E-6651D01E6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B87DE-3FB7-64AA-8FDB-9A05FAD2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4CFB-AD82-409D-95F2-89C5DB9760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011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316FB-0F02-9D6E-E534-AAD0FD1F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5BD40-6C8A-AEE0-7592-8B1A1941F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BE3F4-B2E6-9921-DC67-D7657DDEC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9BD4B-5885-4BD9-884B-5B7F8C7D7D9F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507D9-E79D-B28B-A81D-8D054BDF3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8DE6B-AAA5-088C-B0B8-BDDA612D0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9E4CFB-AD82-409D-95F2-89C5DB9760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28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5 Points 4">
            <a:extLst>
              <a:ext uri="{FF2B5EF4-FFF2-40B4-BE49-F238E27FC236}">
                <a16:creationId xmlns:a16="http://schemas.microsoft.com/office/drawing/2014/main" id="{3CBE075F-7862-831D-FF58-84D88B54C177}"/>
              </a:ext>
            </a:extLst>
          </p:cNvPr>
          <p:cNvSpPr/>
          <p:nvPr/>
        </p:nvSpPr>
        <p:spPr>
          <a:xfrm>
            <a:off x="8042786" y="922829"/>
            <a:ext cx="4070555" cy="3906344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E8ED0-493E-7383-39FC-34E0BC348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7" y="283891"/>
            <a:ext cx="7452915" cy="4261392"/>
          </a:xfrm>
          <a:prstGeom prst="rect">
            <a:avLst/>
          </a:prstGeom>
          <a:effectLst>
            <a:glow rad="127000">
              <a:schemeClr val="accent2"/>
            </a:glow>
          </a:effectLst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accent2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B9D64-2F0D-CFE1-2235-E298D4288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0379" y="2176209"/>
            <a:ext cx="3667353" cy="2387600"/>
          </a:xfrm>
        </p:spPr>
        <p:txBody>
          <a:bodyPr>
            <a:normAutofit fontScale="90000"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Friday</a:t>
            </a:r>
            <a:br>
              <a:rPr lang="en-AU" sz="3600" dirty="0">
                <a:solidFill>
                  <a:schemeClr val="bg1"/>
                </a:solidFill>
              </a:rPr>
            </a:br>
            <a:r>
              <a:rPr lang="en-AU" sz="3600" dirty="0">
                <a:solidFill>
                  <a:schemeClr val="bg1"/>
                </a:solidFill>
              </a:rPr>
              <a:t>10am – 1pm</a:t>
            </a:r>
            <a:br>
              <a:rPr lang="en-AU" sz="1800" dirty="0">
                <a:solidFill>
                  <a:schemeClr val="bg1"/>
                </a:solidFill>
              </a:rPr>
            </a:br>
            <a:br>
              <a:rPr lang="en-AU" sz="1800" dirty="0">
                <a:solidFill>
                  <a:schemeClr val="bg1"/>
                </a:solidFill>
              </a:rPr>
            </a:br>
            <a:br>
              <a:rPr lang="en-AU" sz="1800" dirty="0">
                <a:solidFill>
                  <a:schemeClr val="bg1"/>
                </a:solidFill>
              </a:rPr>
            </a:br>
            <a:r>
              <a:rPr lang="en-AU" sz="2200" dirty="0">
                <a:solidFill>
                  <a:schemeClr val="bg1"/>
                </a:solidFill>
              </a:rPr>
              <a:t>Northern Suburbs </a:t>
            </a:r>
            <a:br>
              <a:rPr lang="en-AU" sz="2200" dirty="0">
                <a:solidFill>
                  <a:schemeClr val="bg1"/>
                </a:solidFill>
              </a:rPr>
            </a:br>
            <a:r>
              <a:rPr lang="en-AU" sz="2200" dirty="0">
                <a:solidFill>
                  <a:schemeClr val="bg1"/>
                </a:solidFill>
              </a:rPr>
              <a:t>Community Centre</a:t>
            </a:r>
            <a:br>
              <a:rPr lang="en-AU" sz="2200" dirty="0">
                <a:solidFill>
                  <a:schemeClr val="bg1"/>
                </a:solidFill>
              </a:rPr>
            </a:br>
            <a:br>
              <a:rPr lang="en-AU" sz="2200" dirty="0">
                <a:solidFill>
                  <a:schemeClr val="bg1"/>
                </a:solidFill>
              </a:rPr>
            </a:br>
            <a:r>
              <a:rPr lang="en-AU" sz="2200" dirty="0">
                <a:solidFill>
                  <a:schemeClr val="bg1"/>
                </a:solidFill>
              </a:rPr>
              <a:t>49 George Town Road</a:t>
            </a:r>
            <a:br>
              <a:rPr lang="en-AU" sz="2200" dirty="0">
                <a:solidFill>
                  <a:schemeClr val="bg1"/>
                </a:solidFill>
              </a:rPr>
            </a:br>
            <a:r>
              <a:rPr lang="en-AU" sz="2200" dirty="0">
                <a:solidFill>
                  <a:schemeClr val="bg1"/>
                </a:solidFill>
              </a:rPr>
              <a:t>Newnham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89782-95C4-5012-B8A3-F29DF098A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422" y="5120313"/>
            <a:ext cx="9144000" cy="126714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AU" sz="4800" dirty="0">
                <a:solidFill>
                  <a:schemeClr val="bg1"/>
                </a:solidFill>
                <a:latin typeface="Selawik Semibold" panose="020F0502020204030204" pitchFamily="34" charset="0"/>
              </a:rPr>
              <a:t>The FaRM Garden Gate Sale</a:t>
            </a:r>
            <a:br>
              <a:rPr lang="en-AU" sz="2400" dirty="0">
                <a:solidFill>
                  <a:schemeClr val="bg1"/>
                </a:solidFill>
              </a:rPr>
            </a:br>
            <a:br>
              <a:rPr lang="en-AU" sz="2400" dirty="0">
                <a:solidFill>
                  <a:schemeClr val="bg1"/>
                </a:solidFill>
              </a:rPr>
            </a:br>
            <a:r>
              <a:rPr lang="en-AU" sz="3000">
                <a:solidFill>
                  <a:schemeClr val="bg1"/>
                </a:solidFill>
                <a:latin typeface="Selawik Light" panose="020F0502020204030204" pitchFamily="34" charset="0"/>
              </a:rPr>
              <a:t>Fresh veggies </a:t>
            </a:r>
            <a:r>
              <a:rPr lang="en-AU" sz="3000" dirty="0">
                <a:solidFill>
                  <a:schemeClr val="bg1"/>
                </a:solidFill>
                <a:latin typeface="Selawik Light" panose="020F0502020204030204" pitchFamily="34" charset="0"/>
              </a:rPr>
              <a:t>taken straight from the garden to you!</a:t>
            </a:r>
          </a:p>
        </p:txBody>
      </p:sp>
    </p:spTree>
    <p:extLst>
      <p:ext uri="{BB962C8B-B14F-4D97-AF65-F5344CB8AC3E}">
        <p14:creationId xmlns:p14="http://schemas.microsoft.com/office/powerpoint/2010/main" val="2931098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7ad3aa-fbe9-476d-b337-3ecf517d3c7c" xsi:nil="true"/>
    <lcf76f155ced4ddcb4097134ff3c332f xmlns="53de1a7b-3af0-49a9-920c-e57e50d5527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2435748D97F43BE50E1CE3181B128" ma:contentTypeVersion="19" ma:contentTypeDescription="Create a new document." ma:contentTypeScope="" ma:versionID="fa753ffbb0d6ef036a82fca548d4bfd6">
  <xsd:schema xmlns:xsd="http://www.w3.org/2001/XMLSchema" xmlns:xs="http://www.w3.org/2001/XMLSchema" xmlns:p="http://schemas.microsoft.com/office/2006/metadata/properties" xmlns:ns2="407ad3aa-fbe9-476d-b337-3ecf517d3c7c" xmlns:ns3="53de1a7b-3af0-49a9-920c-e57e50d55272" targetNamespace="http://schemas.microsoft.com/office/2006/metadata/properties" ma:root="true" ma:fieldsID="ca97c448a9eb435521ff1ba32889642a" ns2:_="" ns3:_="">
    <xsd:import namespace="407ad3aa-fbe9-476d-b337-3ecf517d3c7c"/>
    <xsd:import namespace="53de1a7b-3af0-49a9-920c-e57e50d552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ad3aa-fbe9-476d-b337-3ecf517d3c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a44058-e0ef-47ff-80c3-656a7813a153}" ma:internalName="TaxCatchAll" ma:showField="CatchAllData" ma:web="407ad3aa-fbe9-476d-b337-3ecf517d3c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e1a7b-3af0-49a9-920c-e57e50d552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fe1042-2b3a-45ed-8110-352a8a5f5a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DA91D5-E1B2-478B-9026-5B1AC5900EB9}">
  <ds:schemaRefs>
    <ds:schemaRef ds:uri="http://schemas.microsoft.com/office/2006/metadata/properties"/>
    <ds:schemaRef ds:uri="http://schemas.microsoft.com/office/infopath/2007/PartnerControls"/>
    <ds:schemaRef ds:uri="407ad3aa-fbe9-476d-b337-3ecf517d3c7c"/>
    <ds:schemaRef ds:uri="53de1a7b-3af0-49a9-920c-e57e50d55272"/>
  </ds:schemaRefs>
</ds:datastoreItem>
</file>

<file path=customXml/itemProps2.xml><?xml version="1.0" encoding="utf-8"?>
<ds:datastoreItem xmlns:ds="http://schemas.openxmlformats.org/officeDocument/2006/customXml" ds:itemID="{9864462E-456E-4911-80F4-C2FD0B3249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7BC440-99B9-48AC-A60E-DF2FE9D90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ad3aa-fbe9-476d-b337-3ecf517d3c7c"/>
    <ds:schemaRef ds:uri="53de1a7b-3af0-49a9-920c-e57e50d552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38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Selawik Light</vt:lpstr>
      <vt:lpstr>Selawik Semibold</vt:lpstr>
      <vt:lpstr>Office Theme</vt:lpstr>
      <vt:lpstr>Friday 10am – 1pm   Northern Suburbs  Community Centre  49 George Town Road Newnham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 Kneeves</dc:creator>
  <cp:lastModifiedBy>Mary Challis</cp:lastModifiedBy>
  <cp:revision>2</cp:revision>
  <dcterms:created xsi:type="dcterms:W3CDTF">2025-05-06T05:56:27Z</dcterms:created>
  <dcterms:modified xsi:type="dcterms:W3CDTF">2025-05-07T01:11:07Z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0x0101007252435748D97F43BE50E1CE3181B128</vt:lpwstr>
  </property>
</Properties>
</file>